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822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284143"/>
              </p:ext>
            </p:extLst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 Clever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0903F4-72F5-4A00-AC5E-46AF1B787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806974"/>
            <a:ext cx="7025777" cy="38908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 Clever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Something Clever is a 28 round, 140 point, Comstock field course. There are </a:t>
            </a:r>
            <a:r>
              <a:rPr lang="en-US" dirty="0" err="1"/>
              <a:t>elevent</a:t>
            </a:r>
            <a:r>
              <a:rPr lang="en-US" dirty="0"/>
              <a:t> USPSA targets and six Colt poppers. The best two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loaded and holstered,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muzzle pointed at orange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195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211</cp:revision>
  <cp:lastPrinted>2016-01-15T21:54:08Z</cp:lastPrinted>
  <dcterms:created xsi:type="dcterms:W3CDTF">2002-08-21T12:11:08Z</dcterms:created>
  <dcterms:modified xsi:type="dcterms:W3CDTF">2020-01-14T21:10:08Z</dcterms:modified>
  <cp:category>Shooting</cp:category>
</cp:coreProperties>
</file>